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32918400" cy="43891200"/>
  <p:notesSz cx="6858000" cy="9144000"/>
  <p:defaultTextStyle>
    <a:defPPr>
      <a:defRPr lang="en-US"/>
    </a:defPPr>
    <a:lvl1pPr marL="0" algn="l" defTabSz="3511296" rtl="0" eaLnBrk="1" latinLnBrk="0" hangingPunct="1">
      <a:defRPr sz="6912" kern="1200">
        <a:solidFill>
          <a:schemeClr val="tx1"/>
        </a:solidFill>
        <a:latin typeface="+mn-lt"/>
        <a:ea typeface="+mn-ea"/>
        <a:cs typeface="+mn-cs"/>
      </a:defRPr>
    </a:lvl1pPr>
    <a:lvl2pPr marL="1755648" algn="l" defTabSz="3511296" rtl="0" eaLnBrk="1" latinLnBrk="0" hangingPunct="1">
      <a:defRPr sz="6912" kern="1200">
        <a:solidFill>
          <a:schemeClr val="tx1"/>
        </a:solidFill>
        <a:latin typeface="+mn-lt"/>
        <a:ea typeface="+mn-ea"/>
        <a:cs typeface="+mn-cs"/>
      </a:defRPr>
    </a:lvl2pPr>
    <a:lvl3pPr marL="3511296" algn="l" defTabSz="3511296" rtl="0" eaLnBrk="1" latinLnBrk="0" hangingPunct="1">
      <a:defRPr sz="6912" kern="1200">
        <a:solidFill>
          <a:schemeClr val="tx1"/>
        </a:solidFill>
        <a:latin typeface="+mn-lt"/>
        <a:ea typeface="+mn-ea"/>
        <a:cs typeface="+mn-cs"/>
      </a:defRPr>
    </a:lvl3pPr>
    <a:lvl4pPr marL="5266944" algn="l" defTabSz="3511296" rtl="0" eaLnBrk="1" latinLnBrk="0" hangingPunct="1">
      <a:defRPr sz="6912" kern="1200">
        <a:solidFill>
          <a:schemeClr val="tx1"/>
        </a:solidFill>
        <a:latin typeface="+mn-lt"/>
        <a:ea typeface="+mn-ea"/>
        <a:cs typeface="+mn-cs"/>
      </a:defRPr>
    </a:lvl4pPr>
    <a:lvl5pPr marL="7022592" algn="l" defTabSz="3511296" rtl="0" eaLnBrk="1" latinLnBrk="0" hangingPunct="1">
      <a:defRPr sz="6912" kern="1200">
        <a:solidFill>
          <a:schemeClr val="tx1"/>
        </a:solidFill>
        <a:latin typeface="+mn-lt"/>
        <a:ea typeface="+mn-ea"/>
        <a:cs typeface="+mn-cs"/>
      </a:defRPr>
    </a:lvl5pPr>
    <a:lvl6pPr marL="8778240" algn="l" defTabSz="3511296" rtl="0" eaLnBrk="1" latinLnBrk="0" hangingPunct="1">
      <a:defRPr sz="6912" kern="1200">
        <a:solidFill>
          <a:schemeClr val="tx1"/>
        </a:solidFill>
        <a:latin typeface="+mn-lt"/>
        <a:ea typeface="+mn-ea"/>
        <a:cs typeface="+mn-cs"/>
      </a:defRPr>
    </a:lvl6pPr>
    <a:lvl7pPr marL="10533888" algn="l" defTabSz="3511296" rtl="0" eaLnBrk="1" latinLnBrk="0" hangingPunct="1">
      <a:defRPr sz="6912" kern="1200">
        <a:solidFill>
          <a:schemeClr val="tx1"/>
        </a:solidFill>
        <a:latin typeface="+mn-lt"/>
        <a:ea typeface="+mn-ea"/>
        <a:cs typeface="+mn-cs"/>
      </a:defRPr>
    </a:lvl7pPr>
    <a:lvl8pPr marL="12289536" algn="l" defTabSz="3511296" rtl="0" eaLnBrk="1" latinLnBrk="0" hangingPunct="1">
      <a:defRPr sz="6912" kern="1200">
        <a:solidFill>
          <a:schemeClr val="tx1"/>
        </a:solidFill>
        <a:latin typeface="+mn-lt"/>
        <a:ea typeface="+mn-ea"/>
        <a:cs typeface="+mn-cs"/>
      </a:defRPr>
    </a:lvl8pPr>
    <a:lvl9pPr marL="14045184" algn="l" defTabSz="3511296" rtl="0" eaLnBrk="1" latinLnBrk="0" hangingPunct="1">
      <a:defRPr sz="691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824" userDrawn="1">
          <p15:clr>
            <a:srgbClr val="A4A3A4"/>
          </p15:clr>
        </p15:guide>
        <p15:guide id="2" pos="10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7" d="100"/>
          <a:sy n="17" d="100"/>
        </p:scale>
        <p:origin x="1884" y="148"/>
      </p:cViewPr>
      <p:guideLst>
        <p:guide orient="horz" pos="13824"/>
        <p:guide pos="103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7183123"/>
            <a:ext cx="27980640" cy="15280640"/>
          </a:xfrm>
        </p:spPr>
        <p:txBody>
          <a:bodyPr anchor="b"/>
          <a:lstStyle>
            <a:lvl1pPr algn="ctr">
              <a:defRPr sz="21600"/>
            </a:lvl1pPr>
          </a:lstStyle>
          <a:p>
            <a:r>
              <a:rPr lang="en-US" smtClean="0"/>
              <a:t>Click to edit Master title style</a:t>
            </a:r>
            <a:endParaRPr lang="en-US" dirty="0"/>
          </a:p>
        </p:txBody>
      </p:sp>
      <p:sp>
        <p:nvSpPr>
          <p:cNvPr id="3" name="Subtitle 2"/>
          <p:cNvSpPr>
            <a:spLocks noGrp="1"/>
          </p:cNvSpPr>
          <p:nvPr>
            <p:ph type="subTitle" idx="1"/>
          </p:nvPr>
        </p:nvSpPr>
        <p:spPr>
          <a:xfrm>
            <a:off x="4114800" y="23053043"/>
            <a:ext cx="24688800" cy="10596877"/>
          </a:xfrm>
        </p:spPr>
        <p:txBody>
          <a:bodyPr/>
          <a:lstStyle>
            <a:lvl1pPr marL="0" indent="0" algn="ctr">
              <a:buNone/>
              <a:defRPr sz="8640"/>
            </a:lvl1pPr>
            <a:lvl2pPr marL="1645920" indent="0" algn="ctr">
              <a:buNone/>
              <a:defRPr sz="7200"/>
            </a:lvl2pPr>
            <a:lvl3pPr marL="3291840" indent="0" algn="ctr">
              <a:buNone/>
              <a:defRPr sz="6480"/>
            </a:lvl3pPr>
            <a:lvl4pPr marL="4937760" indent="0" algn="ctr">
              <a:buNone/>
              <a:defRPr sz="5760"/>
            </a:lvl4pPr>
            <a:lvl5pPr marL="6583680" indent="0" algn="ctr">
              <a:buNone/>
              <a:defRPr sz="5760"/>
            </a:lvl5pPr>
            <a:lvl6pPr marL="8229600" indent="0" algn="ctr">
              <a:buNone/>
              <a:defRPr sz="5760"/>
            </a:lvl6pPr>
            <a:lvl7pPr marL="9875520" indent="0" algn="ctr">
              <a:buNone/>
              <a:defRPr sz="5760"/>
            </a:lvl7pPr>
            <a:lvl8pPr marL="11521440" indent="0" algn="ctr">
              <a:buNone/>
              <a:defRPr sz="5760"/>
            </a:lvl8pPr>
            <a:lvl9pPr marL="13167360" indent="0" algn="ctr">
              <a:buNone/>
              <a:defRPr sz="576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517F01B-FC10-4BBB-8A5C-0A07F02018EC}" type="datetimeFigureOut">
              <a:rPr lang="en-MY" smtClean="0"/>
              <a:t>17/6/2019</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550A7FA-76A5-4A7C-843C-19A56AC9C2EE}" type="slidenum">
              <a:rPr lang="en-MY" smtClean="0"/>
              <a:t>‹#›</a:t>
            </a:fld>
            <a:endParaRPr lang="en-MY"/>
          </a:p>
        </p:txBody>
      </p:sp>
    </p:spTree>
    <p:extLst>
      <p:ext uri="{BB962C8B-B14F-4D97-AF65-F5344CB8AC3E}">
        <p14:creationId xmlns:p14="http://schemas.microsoft.com/office/powerpoint/2010/main" val="2783369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17F01B-FC10-4BBB-8A5C-0A07F02018EC}" type="datetimeFigureOut">
              <a:rPr lang="en-MY" smtClean="0"/>
              <a:t>17/6/2019</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550A7FA-76A5-4A7C-843C-19A56AC9C2EE}" type="slidenum">
              <a:rPr lang="en-MY" smtClean="0"/>
              <a:t>‹#›</a:t>
            </a:fld>
            <a:endParaRPr lang="en-MY"/>
          </a:p>
        </p:txBody>
      </p:sp>
    </p:spTree>
    <p:extLst>
      <p:ext uri="{BB962C8B-B14F-4D97-AF65-F5344CB8AC3E}">
        <p14:creationId xmlns:p14="http://schemas.microsoft.com/office/powerpoint/2010/main" val="4291863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2" y="2336800"/>
            <a:ext cx="7098030" cy="3719576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63142" y="2336800"/>
            <a:ext cx="20882610" cy="3719576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17F01B-FC10-4BBB-8A5C-0A07F02018EC}" type="datetimeFigureOut">
              <a:rPr lang="en-MY" smtClean="0"/>
              <a:t>17/6/2019</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550A7FA-76A5-4A7C-843C-19A56AC9C2EE}" type="slidenum">
              <a:rPr lang="en-MY" smtClean="0"/>
              <a:t>‹#›</a:t>
            </a:fld>
            <a:endParaRPr lang="en-MY"/>
          </a:p>
        </p:txBody>
      </p:sp>
    </p:spTree>
    <p:extLst>
      <p:ext uri="{BB962C8B-B14F-4D97-AF65-F5344CB8AC3E}">
        <p14:creationId xmlns:p14="http://schemas.microsoft.com/office/powerpoint/2010/main" val="2834432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17F01B-FC10-4BBB-8A5C-0A07F02018EC}" type="datetimeFigureOut">
              <a:rPr lang="en-MY" smtClean="0"/>
              <a:t>17/6/2019</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550A7FA-76A5-4A7C-843C-19A56AC9C2EE}" type="slidenum">
              <a:rPr lang="en-MY" smtClean="0"/>
              <a:t>‹#›</a:t>
            </a:fld>
            <a:endParaRPr lang="en-MY"/>
          </a:p>
        </p:txBody>
      </p:sp>
    </p:spTree>
    <p:extLst>
      <p:ext uri="{BB962C8B-B14F-4D97-AF65-F5344CB8AC3E}">
        <p14:creationId xmlns:p14="http://schemas.microsoft.com/office/powerpoint/2010/main" val="2412084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997" y="10942333"/>
            <a:ext cx="28392120" cy="18257517"/>
          </a:xfrm>
        </p:spPr>
        <p:txBody>
          <a:bodyPr anchor="b"/>
          <a:lstStyle>
            <a:lvl1pPr>
              <a:defRPr sz="21600"/>
            </a:lvl1pPr>
          </a:lstStyle>
          <a:p>
            <a:r>
              <a:rPr lang="en-US" smtClean="0"/>
              <a:t>Click to edit Master title style</a:t>
            </a:r>
            <a:endParaRPr lang="en-US" dirty="0"/>
          </a:p>
        </p:txBody>
      </p:sp>
      <p:sp>
        <p:nvSpPr>
          <p:cNvPr id="3" name="Text Placeholder 2"/>
          <p:cNvSpPr>
            <a:spLocks noGrp="1"/>
          </p:cNvSpPr>
          <p:nvPr>
            <p:ph type="body" idx="1"/>
          </p:nvPr>
        </p:nvSpPr>
        <p:spPr>
          <a:xfrm>
            <a:off x="2245997" y="29372573"/>
            <a:ext cx="28392120" cy="9601197"/>
          </a:xfrm>
        </p:spPr>
        <p:txBody>
          <a:bodyPr/>
          <a:lstStyle>
            <a:lvl1pPr marL="0" indent="0">
              <a:buNone/>
              <a:defRPr sz="8640">
                <a:solidFill>
                  <a:schemeClr val="tx1"/>
                </a:solidFill>
              </a:defRPr>
            </a:lvl1pPr>
            <a:lvl2pPr marL="1645920" indent="0">
              <a:buNone/>
              <a:defRPr sz="7200">
                <a:solidFill>
                  <a:schemeClr val="tx1">
                    <a:tint val="75000"/>
                  </a:schemeClr>
                </a:solidFill>
              </a:defRPr>
            </a:lvl2pPr>
            <a:lvl3pPr marL="3291840" indent="0">
              <a:buNone/>
              <a:defRPr sz="6480">
                <a:solidFill>
                  <a:schemeClr val="tx1">
                    <a:tint val="75000"/>
                  </a:schemeClr>
                </a:solidFill>
              </a:defRPr>
            </a:lvl3pPr>
            <a:lvl4pPr marL="4937760" indent="0">
              <a:buNone/>
              <a:defRPr sz="5760">
                <a:solidFill>
                  <a:schemeClr val="tx1">
                    <a:tint val="75000"/>
                  </a:schemeClr>
                </a:solidFill>
              </a:defRPr>
            </a:lvl4pPr>
            <a:lvl5pPr marL="6583680" indent="0">
              <a:buNone/>
              <a:defRPr sz="5760">
                <a:solidFill>
                  <a:schemeClr val="tx1">
                    <a:tint val="75000"/>
                  </a:schemeClr>
                </a:solidFill>
              </a:defRPr>
            </a:lvl5pPr>
            <a:lvl6pPr marL="8229600" indent="0">
              <a:buNone/>
              <a:defRPr sz="5760">
                <a:solidFill>
                  <a:schemeClr val="tx1">
                    <a:tint val="75000"/>
                  </a:schemeClr>
                </a:solidFill>
              </a:defRPr>
            </a:lvl6pPr>
            <a:lvl7pPr marL="9875520" indent="0">
              <a:buNone/>
              <a:defRPr sz="5760">
                <a:solidFill>
                  <a:schemeClr val="tx1">
                    <a:tint val="75000"/>
                  </a:schemeClr>
                </a:solidFill>
              </a:defRPr>
            </a:lvl7pPr>
            <a:lvl8pPr marL="11521440" indent="0">
              <a:buNone/>
              <a:defRPr sz="5760">
                <a:solidFill>
                  <a:schemeClr val="tx1">
                    <a:tint val="75000"/>
                  </a:schemeClr>
                </a:solidFill>
              </a:defRPr>
            </a:lvl8pPr>
            <a:lvl9pPr marL="13167360" indent="0">
              <a:buNone/>
              <a:defRPr sz="576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517F01B-FC10-4BBB-8A5C-0A07F02018EC}" type="datetimeFigureOut">
              <a:rPr lang="en-MY" smtClean="0"/>
              <a:t>17/6/2019</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550A7FA-76A5-4A7C-843C-19A56AC9C2EE}" type="slidenum">
              <a:rPr lang="en-MY" smtClean="0"/>
              <a:t>‹#›</a:t>
            </a:fld>
            <a:endParaRPr lang="en-MY"/>
          </a:p>
        </p:txBody>
      </p:sp>
    </p:spTree>
    <p:extLst>
      <p:ext uri="{BB962C8B-B14F-4D97-AF65-F5344CB8AC3E}">
        <p14:creationId xmlns:p14="http://schemas.microsoft.com/office/powerpoint/2010/main" val="959543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263140" y="11684000"/>
            <a:ext cx="13990320" cy="278485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6664940" y="11684000"/>
            <a:ext cx="13990320" cy="278485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517F01B-FC10-4BBB-8A5C-0A07F02018EC}" type="datetimeFigureOut">
              <a:rPr lang="en-MY" smtClean="0"/>
              <a:t>17/6/2019</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D550A7FA-76A5-4A7C-843C-19A56AC9C2EE}" type="slidenum">
              <a:rPr lang="en-MY" smtClean="0"/>
              <a:t>‹#›</a:t>
            </a:fld>
            <a:endParaRPr lang="en-MY"/>
          </a:p>
        </p:txBody>
      </p:sp>
    </p:spTree>
    <p:extLst>
      <p:ext uri="{BB962C8B-B14F-4D97-AF65-F5344CB8AC3E}">
        <p14:creationId xmlns:p14="http://schemas.microsoft.com/office/powerpoint/2010/main" val="1565632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336810"/>
            <a:ext cx="28392120" cy="848360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7431" y="10759443"/>
            <a:ext cx="13926024" cy="5273037"/>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smtClean="0"/>
              <a:t>Edit Master text styles</a:t>
            </a:r>
          </a:p>
        </p:txBody>
      </p:sp>
      <p:sp>
        <p:nvSpPr>
          <p:cNvPr id="4" name="Content Placeholder 3"/>
          <p:cNvSpPr>
            <a:spLocks noGrp="1"/>
          </p:cNvSpPr>
          <p:nvPr>
            <p:ph sz="half" idx="2"/>
          </p:nvPr>
        </p:nvSpPr>
        <p:spPr>
          <a:xfrm>
            <a:off x="2267431" y="16032480"/>
            <a:ext cx="13926024" cy="235813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6664942" y="10759443"/>
            <a:ext cx="13994608" cy="5273037"/>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smtClean="0"/>
              <a:t>Edit Master text styles</a:t>
            </a:r>
          </a:p>
        </p:txBody>
      </p:sp>
      <p:sp>
        <p:nvSpPr>
          <p:cNvPr id="6" name="Content Placeholder 5"/>
          <p:cNvSpPr>
            <a:spLocks noGrp="1"/>
          </p:cNvSpPr>
          <p:nvPr>
            <p:ph sz="quarter" idx="4"/>
          </p:nvPr>
        </p:nvSpPr>
        <p:spPr>
          <a:xfrm>
            <a:off x="16664942" y="16032480"/>
            <a:ext cx="13994608" cy="235813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17F01B-FC10-4BBB-8A5C-0A07F02018EC}" type="datetimeFigureOut">
              <a:rPr lang="en-MY" smtClean="0"/>
              <a:t>17/6/2019</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D550A7FA-76A5-4A7C-843C-19A56AC9C2EE}" type="slidenum">
              <a:rPr lang="en-MY" smtClean="0"/>
              <a:t>‹#›</a:t>
            </a:fld>
            <a:endParaRPr lang="en-MY"/>
          </a:p>
        </p:txBody>
      </p:sp>
    </p:spTree>
    <p:extLst>
      <p:ext uri="{BB962C8B-B14F-4D97-AF65-F5344CB8AC3E}">
        <p14:creationId xmlns:p14="http://schemas.microsoft.com/office/powerpoint/2010/main" val="1765386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517F01B-FC10-4BBB-8A5C-0A07F02018EC}" type="datetimeFigureOut">
              <a:rPr lang="en-MY" smtClean="0"/>
              <a:t>17/6/2019</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D550A7FA-76A5-4A7C-843C-19A56AC9C2EE}" type="slidenum">
              <a:rPr lang="en-MY" smtClean="0"/>
              <a:t>‹#›</a:t>
            </a:fld>
            <a:endParaRPr lang="en-MY"/>
          </a:p>
        </p:txBody>
      </p:sp>
    </p:spTree>
    <p:extLst>
      <p:ext uri="{BB962C8B-B14F-4D97-AF65-F5344CB8AC3E}">
        <p14:creationId xmlns:p14="http://schemas.microsoft.com/office/powerpoint/2010/main" val="3421568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17F01B-FC10-4BBB-8A5C-0A07F02018EC}" type="datetimeFigureOut">
              <a:rPr lang="en-MY" smtClean="0"/>
              <a:t>17/6/2019</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D550A7FA-76A5-4A7C-843C-19A56AC9C2EE}" type="slidenum">
              <a:rPr lang="en-MY" smtClean="0"/>
              <a:t>‹#›</a:t>
            </a:fld>
            <a:endParaRPr lang="en-MY"/>
          </a:p>
        </p:txBody>
      </p:sp>
    </p:spTree>
    <p:extLst>
      <p:ext uri="{BB962C8B-B14F-4D97-AF65-F5344CB8AC3E}">
        <p14:creationId xmlns:p14="http://schemas.microsoft.com/office/powerpoint/2010/main" val="2261820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926080"/>
            <a:ext cx="10617041" cy="10241280"/>
          </a:xfrm>
        </p:spPr>
        <p:txBody>
          <a:bodyPr anchor="b"/>
          <a:lstStyle>
            <a:lvl1pPr>
              <a:defRPr sz="11520"/>
            </a:lvl1pPr>
          </a:lstStyle>
          <a:p>
            <a:r>
              <a:rPr lang="en-US" smtClean="0"/>
              <a:t>Click to edit Master title style</a:t>
            </a:r>
            <a:endParaRPr lang="en-US" dirty="0"/>
          </a:p>
        </p:txBody>
      </p:sp>
      <p:sp>
        <p:nvSpPr>
          <p:cNvPr id="3" name="Content Placeholder 2"/>
          <p:cNvSpPr>
            <a:spLocks noGrp="1"/>
          </p:cNvSpPr>
          <p:nvPr>
            <p:ph idx="1"/>
          </p:nvPr>
        </p:nvSpPr>
        <p:spPr>
          <a:xfrm>
            <a:off x="13994608" y="6319530"/>
            <a:ext cx="16664940" cy="31191200"/>
          </a:xfrm>
        </p:spPr>
        <p:txBody>
          <a:bodyPr/>
          <a:lstStyle>
            <a:lvl1pPr>
              <a:defRPr sz="11520"/>
            </a:lvl1pPr>
            <a:lvl2pPr>
              <a:defRPr sz="10080"/>
            </a:lvl2pPr>
            <a:lvl3pPr>
              <a:defRPr sz="8640"/>
            </a:lvl3pPr>
            <a:lvl4pPr>
              <a:defRPr sz="7200"/>
            </a:lvl4pPr>
            <a:lvl5pPr>
              <a:defRPr sz="7200"/>
            </a:lvl5pPr>
            <a:lvl6pPr>
              <a:defRPr sz="7200"/>
            </a:lvl6pPr>
            <a:lvl7pPr>
              <a:defRPr sz="7200"/>
            </a:lvl7pPr>
            <a:lvl8pPr>
              <a:defRPr sz="7200"/>
            </a:lvl8pPr>
            <a:lvl9pPr>
              <a:defRPr sz="7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267428" y="13167360"/>
            <a:ext cx="10617041" cy="24394163"/>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smtClean="0"/>
              <a:t>Edit Master text styles</a:t>
            </a:r>
          </a:p>
        </p:txBody>
      </p:sp>
      <p:sp>
        <p:nvSpPr>
          <p:cNvPr id="5" name="Date Placeholder 4"/>
          <p:cNvSpPr>
            <a:spLocks noGrp="1"/>
          </p:cNvSpPr>
          <p:nvPr>
            <p:ph type="dt" sz="half" idx="10"/>
          </p:nvPr>
        </p:nvSpPr>
        <p:spPr/>
        <p:txBody>
          <a:bodyPr/>
          <a:lstStyle/>
          <a:p>
            <a:fld id="{1517F01B-FC10-4BBB-8A5C-0A07F02018EC}" type="datetimeFigureOut">
              <a:rPr lang="en-MY" smtClean="0"/>
              <a:t>17/6/2019</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D550A7FA-76A5-4A7C-843C-19A56AC9C2EE}" type="slidenum">
              <a:rPr lang="en-MY" smtClean="0"/>
              <a:t>‹#›</a:t>
            </a:fld>
            <a:endParaRPr lang="en-MY"/>
          </a:p>
        </p:txBody>
      </p:sp>
    </p:spTree>
    <p:extLst>
      <p:ext uri="{BB962C8B-B14F-4D97-AF65-F5344CB8AC3E}">
        <p14:creationId xmlns:p14="http://schemas.microsoft.com/office/powerpoint/2010/main" val="3911205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926080"/>
            <a:ext cx="10617041" cy="10241280"/>
          </a:xfrm>
        </p:spPr>
        <p:txBody>
          <a:bodyPr anchor="b"/>
          <a:lstStyle>
            <a:lvl1pPr>
              <a:defRPr sz="1152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994608" y="6319530"/>
            <a:ext cx="16664940" cy="31191200"/>
          </a:xfrm>
        </p:spPr>
        <p:txBody>
          <a:bodyPr anchor="t"/>
          <a:lstStyle>
            <a:lvl1pPr marL="0" indent="0">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r>
              <a:rPr lang="en-US" smtClean="0"/>
              <a:t>Click icon to add picture</a:t>
            </a:r>
            <a:endParaRPr lang="en-US" dirty="0"/>
          </a:p>
        </p:txBody>
      </p:sp>
      <p:sp>
        <p:nvSpPr>
          <p:cNvPr id="4" name="Text Placeholder 3"/>
          <p:cNvSpPr>
            <a:spLocks noGrp="1"/>
          </p:cNvSpPr>
          <p:nvPr>
            <p:ph type="body" sz="half" idx="2"/>
          </p:nvPr>
        </p:nvSpPr>
        <p:spPr>
          <a:xfrm>
            <a:off x="2267428" y="13167360"/>
            <a:ext cx="10617041" cy="24394163"/>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smtClean="0"/>
              <a:t>Edit Master text styles</a:t>
            </a:r>
          </a:p>
        </p:txBody>
      </p:sp>
      <p:sp>
        <p:nvSpPr>
          <p:cNvPr id="5" name="Date Placeholder 4"/>
          <p:cNvSpPr>
            <a:spLocks noGrp="1"/>
          </p:cNvSpPr>
          <p:nvPr>
            <p:ph type="dt" sz="half" idx="10"/>
          </p:nvPr>
        </p:nvSpPr>
        <p:spPr/>
        <p:txBody>
          <a:bodyPr/>
          <a:lstStyle/>
          <a:p>
            <a:fld id="{1517F01B-FC10-4BBB-8A5C-0A07F02018EC}" type="datetimeFigureOut">
              <a:rPr lang="en-MY" smtClean="0"/>
              <a:t>17/6/2019</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D550A7FA-76A5-4A7C-843C-19A56AC9C2EE}" type="slidenum">
              <a:rPr lang="en-MY" smtClean="0"/>
              <a:t>‹#›</a:t>
            </a:fld>
            <a:endParaRPr lang="en-MY"/>
          </a:p>
        </p:txBody>
      </p:sp>
    </p:spTree>
    <p:extLst>
      <p:ext uri="{BB962C8B-B14F-4D97-AF65-F5344CB8AC3E}">
        <p14:creationId xmlns:p14="http://schemas.microsoft.com/office/powerpoint/2010/main" val="795147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63140" y="2336810"/>
            <a:ext cx="28392120" cy="848360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63140" y="11684000"/>
            <a:ext cx="28392120" cy="278485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263140" y="40680650"/>
            <a:ext cx="7406640" cy="2336800"/>
          </a:xfrm>
          <a:prstGeom prst="rect">
            <a:avLst/>
          </a:prstGeom>
        </p:spPr>
        <p:txBody>
          <a:bodyPr vert="horz" lIns="91440" tIns="45720" rIns="91440" bIns="45720" rtlCol="0" anchor="ctr"/>
          <a:lstStyle>
            <a:lvl1pPr algn="l">
              <a:defRPr sz="4320">
                <a:solidFill>
                  <a:schemeClr val="tx1">
                    <a:tint val="75000"/>
                  </a:schemeClr>
                </a:solidFill>
              </a:defRPr>
            </a:lvl1pPr>
          </a:lstStyle>
          <a:p>
            <a:fld id="{1517F01B-FC10-4BBB-8A5C-0A07F02018EC}" type="datetimeFigureOut">
              <a:rPr lang="en-MY" smtClean="0"/>
              <a:t>17/6/2019</a:t>
            </a:fld>
            <a:endParaRPr lang="en-MY"/>
          </a:p>
        </p:txBody>
      </p:sp>
      <p:sp>
        <p:nvSpPr>
          <p:cNvPr id="5" name="Footer Placeholder 4"/>
          <p:cNvSpPr>
            <a:spLocks noGrp="1"/>
          </p:cNvSpPr>
          <p:nvPr>
            <p:ph type="ftr" sz="quarter" idx="3"/>
          </p:nvPr>
        </p:nvSpPr>
        <p:spPr>
          <a:xfrm>
            <a:off x="10904220" y="40680650"/>
            <a:ext cx="11109960" cy="2336800"/>
          </a:xfrm>
          <a:prstGeom prst="rect">
            <a:avLst/>
          </a:prstGeom>
        </p:spPr>
        <p:txBody>
          <a:bodyPr vert="horz" lIns="91440" tIns="45720" rIns="91440" bIns="45720" rtlCol="0" anchor="ctr"/>
          <a:lstStyle>
            <a:lvl1pPr algn="ctr">
              <a:defRPr sz="432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23248620" y="40680650"/>
            <a:ext cx="7406640" cy="2336800"/>
          </a:xfrm>
          <a:prstGeom prst="rect">
            <a:avLst/>
          </a:prstGeom>
        </p:spPr>
        <p:txBody>
          <a:bodyPr vert="horz" lIns="91440" tIns="45720" rIns="91440" bIns="45720" rtlCol="0" anchor="ctr"/>
          <a:lstStyle>
            <a:lvl1pPr algn="r">
              <a:defRPr sz="4320">
                <a:solidFill>
                  <a:schemeClr val="tx1">
                    <a:tint val="75000"/>
                  </a:schemeClr>
                </a:solidFill>
              </a:defRPr>
            </a:lvl1pPr>
          </a:lstStyle>
          <a:p>
            <a:fld id="{D550A7FA-76A5-4A7C-843C-19A56AC9C2EE}" type="slidenum">
              <a:rPr lang="en-MY" smtClean="0"/>
              <a:t>‹#›</a:t>
            </a:fld>
            <a:endParaRPr lang="en-MY"/>
          </a:p>
        </p:txBody>
      </p:sp>
    </p:spTree>
    <p:extLst>
      <p:ext uri="{BB962C8B-B14F-4D97-AF65-F5344CB8AC3E}">
        <p14:creationId xmlns:p14="http://schemas.microsoft.com/office/powerpoint/2010/main" val="22119196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91840" rtl="0" eaLnBrk="1" latinLnBrk="0" hangingPunct="1">
        <a:lnSpc>
          <a:spcPct val="90000"/>
        </a:lnSpc>
        <a:spcBef>
          <a:spcPct val="0"/>
        </a:spcBef>
        <a:buNone/>
        <a:defRPr sz="15840" kern="1200">
          <a:solidFill>
            <a:schemeClr val="tx1"/>
          </a:solidFill>
          <a:latin typeface="+mj-lt"/>
          <a:ea typeface="+mj-ea"/>
          <a:cs typeface="+mj-cs"/>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10080" kern="120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864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72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32918400" cy="5483723"/>
          </a:xfrm>
          <a:solidFill>
            <a:schemeClr val="bg1"/>
          </a:solidFill>
          <a:ln>
            <a:solidFill>
              <a:schemeClr val="bg1"/>
            </a:solidFill>
          </a:ln>
        </p:spPr>
        <p:txBody>
          <a:bodyPr anchor="t">
            <a:normAutofit/>
          </a:bodyPr>
          <a:lstStyle/>
          <a:p>
            <a:pPr>
              <a:lnSpc>
                <a:spcPct val="100000"/>
              </a:lnSpc>
              <a:spcBef>
                <a:spcPts val="600"/>
              </a:spcBef>
              <a:spcAft>
                <a:spcPts val="600"/>
              </a:spcAft>
            </a:pPr>
            <a:r>
              <a:rPr lang="en-US" sz="11500" dirty="0" smtClean="0">
                <a:latin typeface="Arial Black" panose="020B0A04020102020204" pitchFamily="34" charset="0"/>
              </a:rPr>
              <a:t>Type the title here</a:t>
            </a:r>
            <a:r>
              <a:rPr lang="en-US" sz="31100" dirty="0">
                <a:latin typeface="Arial Black" panose="020B0A04020102020204" pitchFamily="34" charset="0"/>
              </a:rPr>
              <a:t/>
            </a:r>
            <a:br>
              <a:rPr lang="en-US" sz="31100" dirty="0">
                <a:latin typeface="Arial Black" panose="020B0A04020102020204" pitchFamily="34" charset="0"/>
              </a:rPr>
            </a:br>
            <a:r>
              <a:rPr lang="en-US" sz="6000" b="1" dirty="0" smtClean="0">
                <a:latin typeface="Georgia" panose="02040502050405020303" pitchFamily="18" charset="0"/>
              </a:rPr>
              <a:t>List the author’s name here</a:t>
            </a:r>
            <a:br>
              <a:rPr lang="en-US" sz="6000" b="1" dirty="0" smtClean="0">
                <a:latin typeface="Georgia" panose="02040502050405020303" pitchFamily="18" charset="0"/>
              </a:rPr>
            </a:br>
            <a:r>
              <a:rPr lang="en-US" sz="4000" baseline="30000" dirty="0" smtClean="0">
                <a:latin typeface="Georgia" panose="02040502050405020303" pitchFamily="18" charset="0"/>
              </a:rPr>
              <a:t>1</a:t>
            </a:r>
            <a:r>
              <a:rPr lang="en-US" sz="4000" dirty="0" smtClean="0">
                <a:latin typeface="Georgia" panose="02040502050405020303" pitchFamily="18" charset="0"/>
              </a:rPr>
              <a:t> List the author’s affiliation here</a:t>
            </a:r>
            <a:br>
              <a:rPr lang="en-US" sz="4000" dirty="0" smtClean="0">
                <a:latin typeface="Georgia" panose="02040502050405020303" pitchFamily="18" charset="0"/>
              </a:rPr>
            </a:br>
            <a:r>
              <a:rPr lang="en-US" sz="4000" baseline="30000" dirty="0" smtClean="0">
                <a:latin typeface="Georgia" panose="02040502050405020303" pitchFamily="18" charset="0"/>
              </a:rPr>
              <a:t>2</a:t>
            </a:r>
            <a:r>
              <a:rPr lang="en-US" sz="4000" dirty="0" smtClean="0">
                <a:latin typeface="Georgia" panose="02040502050405020303" pitchFamily="18" charset="0"/>
              </a:rPr>
              <a:t> List the author’s affiliation here</a:t>
            </a:r>
            <a:br>
              <a:rPr lang="en-US" sz="4000" dirty="0" smtClean="0">
                <a:latin typeface="Georgia" panose="02040502050405020303" pitchFamily="18" charset="0"/>
              </a:rPr>
            </a:br>
            <a:r>
              <a:rPr lang="en-US" sz="4000" baseline="30000" dirty="0" smtClean="0">
                <a:latin typeface="Georgia" panose="02040502050405020303" pitchFamily="18" charset="0"/>
              </a:rPr>
              <a:t>3</a:t>
            </a:r>
            <a:r>
              <a:rPr lang="en-US" sz="4000" dirty="0" smtClean="0">
                <a:latin typeface="Georgia" panose="02040502050405020303" pitchFamily="18" charset="0"/>
              </a:rPr>
              <a:t> </a:t>
            </a:r>
            <a:r>
              <a:rPr lang="en-US" sz="4000" dirty="0">
                <a:latin typeface="Georgia" panose="02040502050405020303" pitchFamily="18" charset="0"/>
              </a:rPr>
              <a:t>List the author’s affiliation here</a:t>
            </a:r>
            <a:endParaRPr lang="en-MY" sz="4000" dirty="0">
              <a:latin typeface="Georgia" panose="02040502050405020303" pitchFamily="18" charset="0"/>
            </a:endParaRPr>
          </a:p>
        </p:txBody>
      </p:sp>
      <p:sp>
        <p:nvSpPr>
          <p:cNvPr id="4" name="TextBox 3"/>
          <p:cNvSpPr txBox="1"/>
          <p:nvPr/>
        </p:nvSpPr>
        <p:spPr>
          <a:xfrm>
            <a:off x="1005840" y="6451606"/>
            <a:ext cx="15087600" cy="15358050"/>
          </a:xfrm>
          <a:prstGeom prst="rect">
            <a:avLst/>
          </a:prstGeom>
          <a:solidFill>
            <a:schemeClr val="bg1"/>
          </a:solidFill>
          <a:ln>
            <a:solidFill>
              <a:schemeClr val="bg1"/>
            </a:solidFill>
          </a:ln>
        </p:spPr>
        <p:txBody>
          <a:bodyPr wrap="square" rtlCol="0">
            <a:spAutoFit/>
          </a:bodyPr>
          <a:lstStyle/>
          <a:p>
            <a:r>
              <a:rPr lang="en-US" sz="7200" b="1" dirty="0">
                <a:latin typeface="Arial Black" panose="020B0A04020102020204" pitchFamily="34" charset="0"/>
                <a:cs typeface="Times New Roman" panose="02020603050405020304" pitchFamily="18" charset="0"/>
              </a:rPr>
              <a:t>I</a:t>
            </a:r>
            <a:r>
              <a:rPr lang="en-US" sz="7200" b="1" dirty="0" smtClean="0">
                <a:latin typeface="Arial Black" panose="020B0A04020102020204" pitchFamily="34" charset="0"/>
                <a:cs typeface="Times New Roman" panose="02020603050405020304" pitchFamily="18" charset="0"/>
              </a:rPr>
              <a:t>ntroduction</a:t>
            </a:r>
          </a:p>
          <a:p>
            <a:r>
              <a:rPr lang="en-US" sz="4800" dirty="0" smtClean="0">
                <a:latin typeface="Times New Roman" panose="02020603050405020304" pitchFamily="18" charset="0"/>
                <a:cs typeface="Times New Roman" panose="02020603050405020304" pitchFamily="18" charset="0"/>
              </a:rPr>
              <a:t>This is a standard 36’’ × 48’’ editable poster template. This template contains various main sections including introduction, aim, methods, results, conclusion, and references. These sections may be resized or removed as necessary. Additional sections may be added accordingly with proper alignment. </a:t>
            </a:r>
            <a:endParaRPr lang="en-US" sz="4800" dirty="0">
              <a:latin typeface="Times New Roman" panose="02020603050405020304" pitchFamily="18" charset="0"/>
              <a:cs typeface="Times New Roman" panose="02020603050405020304" pitchFamily="18" charset="0"/>
            </a:endParaRPr>
          </a:p>
          <a:p>
            <a:endParaRPr lang="en-US" sz="4800" dirty="0" smtClean="0">
              <a:latin typeface="Times New Roman" panose="02020603050405020304" pitchFamily="18" charset="0"/>
              <a:cs typeface="Times New Roman" panose="02020603050405020304" pitchFamily="18" charset="0"/>
            </a:endParaRPr>
          </a:p>
          <a:p>
            <a:r>
              <a:rPr lang="en-US" sz="4800" dirty="0" smtClean="0">
                <a:latin typeface="Times New Roman" panose="02020603050405020304" pitchFamily="18" charset="0"/>
                <a:cs typeface="Times New Roman" panose="02020603050405020304" pitchFamily="18" charset="0"/>
              </a:rPr>
              <a:t>Authors may change the color of the background accordingly.</a:t>
            </a:r>
            <a:endParaRPr lang="en-US" sz="4800" dirty="0">
              <a:latin typeface="Times New Roman" panose="02020603050405020304" pitchFamily="18" charset="0"/>
              <a:cs typeface="Times New Roman" panose="02020603050405020304" pitchFamily="18" charset="0"/>
            </a:endParaRPr>
          </a:p>
          <a:p>
            <a:endParaRPr lang="en-US" sz="4800" dirty="0">
              <a:latin typeface="Times New Roman" panose="02020603050405020304" pitchFamily="18" charset="0"/>
              <a:cs typeface="Times New Roman" panose="02020603050405020304" pitchFamily="18" charset="0"/>
            </a:endParaRPr>
          </a:p>
          <a:p>
            <a:endParaRPr lang="en-US" sz="4800" dirty="0" smtClean="0">
              <a:latin typeface="Times New Roman" panose="02020603050405020304" pitchFamily="18" charset="0"/>
              <a:cs typeface="Times New Roman" panose="02020603050405020304" pitchFamily="18" charset="0"/>
            </a:endParaRPr>
          </a:p>
          <a:p>
            <a:endParaRPr lang="en-US" sz="4800" dirty="0">
              <a:latin typeface="Times New Roman" panose="02020603050405020304" pitchFamily="18" charset="0"/>
              <a:cs typeface="Times New Roman" panose="02020603050405020304" pitchFamily="18" charset="0"/>
            </a:endParaRPr>
          </a:p>
          <a:p>
            <a:endParaRPr lang="en-US" sz="4800" dirty="0" smtClean="0">
              <a:latin typeface="Times New Roman" panose="02020603050405020304" pitchFamily="18" charset="0"/>
              <a:cs typeface="Times New Roman" panose="02020603050405020304" pitchFamily="18" charset="0"/>
            </a:endParaRPr>
          </a:p>
          <a:p>
            <a:endParaRPr lang="en-US" sz="4800" dirty="0" smtClean="0">
              <a:latin typeface="Times New Roman" panose="02020603050405020304" pitchFamily="18" charset="0"/>
              <a:cs typeface="Times New Roman" panose="02020603050405020304" pitchFamily="18" charset="0"/>
            </a:endParaRPr>
          </a:p>
          <a:p>
            <a:endParaRPr lang="en-US" sz="4800" dirty="0">
              <a:latin typeface="Times New Roman" panose="02020603050405020304" pitchFamily="18" charset="0"/>
              <a:cs typeface="Times New Roman" panose="02020603050405020304" pitchFamily="18" charset="0"/>
            </a:endParaRPr>
          </a:p>
          <a:p>
            <a:endParaRPr lang="en-US" sz="4800" dirty="0" smtClean="0">
              <a:latin typeface="Times New Roman" panose="02020603050405020304" pitchFamily="18" charset="0"/>
              <a:cs typeface="Times New Roman" panose="02020603050405020304" pitchFamily="18" charset="0"/>
            </a:endParaRPr>
          </a:p>
          <a:p>
            <a:endParaRPr lang="en-US" sz="4800" dirty="0">
              <a:latin typeface="Times New Roman" panose="02020603050405020304" pitchFamily="18" charset="0"/>
              <a:cs typeface="Times New Roman" panose="02020603050405020304" pitchFamily="18" charset="0"/>
            </a:endParaRPr>
          </a:p>
          <a:p>
            <a:endParaRPr lang="en-US" sz="4800" dirty="0" smtClean="0">
              <a:latin typeface="Times New Roman" panose="02020603050405020304" pitchFamily="18" charset="0"/>
              <a:cs typeface="Times New Roman" panose="02020603050405020304" pitchFamily="18" charset="0"/>
            </a:endParaRPr>
          </a:p>
          <a:p>
            <a:endParaRPr lang="en-MY" sz="48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1005840" y="22777539"/>
            <a:ext cx="15087600" cy="9448740"/>
          </a:xfrm>
          <a:prstGeom prst="rect">
            <a:avLst/>
          </a:prstGeom>
          <a:solidFill>
            <a:schemeClr val="bg1"/>
          </a:solidFill>
          <a:ln>
            <a:solidFill>
              <a:schemeClr val="bg1"/>
            </a:solidFill>
          </a:ln>
        </p:spPr>
        <p:txBody>
          <a:bodyPr wrap="square" rtlCol="0">
            <a:spAutoFit/>
          </a:bodyPr>
          <a:lstStyle/>
          <a:p>
            <a:r>
              <a:rPr lang="en-US" sz="7200" b="1" dirty="0" smtClean="0">
                <a:latin typeface="Arial Black" panose="020B0A04020102020204" pitchFamily="34" charset="0"/>
                <a:cs typeface="Times New Roman" panose="02020603050405020304" pitchFamily="18" charset="0"/>
              </a:rPr>
              <a:t>Aim</a:t>
            </a:r>
          </a:p>
          <a:p>
            <a:r>
              <a:rPr lang="en-US" sz="4800" dirty="0" smtClean="0">
                <a:latin typeface="Times New Roman" panose="02020603050405020304" pitchFamily="18" charset="0"/>
                <a:cs typeface="Times New Roman" panose="02020603050405020304" pitchFamily="18" charset="0"/>
              </a:rPr>
              <a:t>The text size for the body and the heading has been set. Authors can directly highlight this text and replace it with new text from Microsoft Word document or other text-editing program. If the authors wishes to change the font size, kindly keep the font size between 36 and 48 points. </a:t>
            </a:r>
          </a:p>
          <a:p>
            <a:endParaRPr lang="en-US" sz="4800" dirty="0">
              <a:latin typeface="Times New Roman" panose="02020603050405020304" pitchFamily="18" charset="0"/>
              <a:cs typeface="Times New Roman" panose="02020603050405020304" pitchFamily="18" charset="0"/>
            </a:endParaRPr>
          </a:p>
          <a:p>
            <a:endParaRPr lang="en-US" sz="4800" dirty="0" smtClean="0">
              <a:latin typeface="Times New Roman" panose="02020603050405020304" pitchFamily="18" charset="0"/>
              <a:cs typeface="Times New Roman" panose="02020603050405020304" pitchFamily="18" charset="0"/>
            </a:endParaRPr>
          </a:p>
          <a:p>
            <a:endParaRPr lang="en-US" sz="4800" dirty="0">
              <a:latin typeface="Times New Roman" panose="02020603050405020304" pitchFamily="18" charset="0"/>
              <a:cs typeface="Times New Roman" panose="02020603050405020304" pitchFamily="18" charset="0"/>
            </a:endParaRPr>
          </a:p>
          <a:p>
            <a:endParaRPr lang="en-US" sz="4800" dirty="0" smtClean="0">
              <a:latin typeface="Times New Roman" panose="02020603050405020304" pitchFamily="18" charset="0"/>
              <a:cs typeface="Times New Roman" panose="02020603050405020304" pitchFamily="18" charset="0"/>
            </a:endParaRPr>
          </a:p>
          <a:p>
            <a:endParaRPr lang="en-US" sz="4800" dirty="0">
              <a:latin typeface="Times New Roman" panose="02020603050405020304" pitchFamily="18" charset="0"/>
              <a:cs typeface="Times New Roman" panose="02020603050405020304" pitchFamily="18" charset="0"/>
            </a:endParaRPr>
          </a:p>
          <a:p>
            <a:endParaRPr lang="en-MY" sz="4800" dirty="0">
              <a:latin typeface="Times New Roman" panose="02020603050405020304" pitchFamily="18" charset="0"/>
              <a:cs typeface="Times New Roman" panose="02020603050405020304" pitchFamily="18" charset="0"/>
            </a:endParaRPr>
          </a:p>
        </p:txBody>
      </p:sp>
      <p:sp>
        <p:nvSpPr>
          <p:cNvPr id="8" name="TextBox 7"/>
          <p:cNvSpPr txBox="1"/>
          <p:nvPr/>
        </p:nvSpPr>
        <p:spPr>
          <a:xfrm>
            <a:off x="1005840" y="33194162"/>
            <a:ext cx="15087600" cy="9941183"/>
          </a:xfrm>
          <a:prstGeom prst="rect">
            <a:avLst/>
          </a:prstGeom>
          <a:solidFill>
            <a:schemeClr val="bg1"/>
          </a:solidFill>
          <a:ln>
            <a:solidFill>
              <a:schemeClr val="bg1"/>
            </a:solidFill>
          </a:ln>
        </p:spPr>
        <p:txBody>
          <a:bodyPr wrap="square" rtlCol="0">
            <a:spAutoFit/>
          </a:bodyPr>
          <a:lstStyle/>
          <a:p>
            <a:r>
              <a:rPr lang="en-US" sz="7200" b="1" dirty="0" smtClean="0">
                <a:latin typeface="Arial Black" panose="020B0A04020102020204" pitchFamily="34" charset="0"/>
                <a:cs typeface="Times New Roman" panose="02020603050405020304" pitchFamily="18" charset="0"/>
              </a:rPr>
              <a:t>Methods</a:t>
            </a:r>
          </a:p>
          <a:p>
            <a:endParaRPr lang="en-US" sz="8000" b="1" dirty="0" smtClean="0">
              <a:latin typeface="Times New Roman" panose="02020603050405020304" pitchFamily="18" charset="0"/>
              <a:cs typeface="Times New Roman" panose="02020603050405020304" pitchFamily="18" charset="0"/>
            </a:endParaRPr>
          </a:p>
          <a:p>
            <a:endParaRPr lang="en-US" sz="8000" b="1" dirty="0">
              <a:latin typeface="Times New Roman" panose="02020603050405020304" pitchFamily="18" charset="0"/>
              <a:cs typeface="Times New Roman" panose="02020603050405020304" pitchFamily="18" charset="0"/>
            </a:endParaRPr>
          </a:p>
          <a:p>
            <a:endParaRPr lang="en-US" sz="8000" b="1" dirty="0" smtClean="0">
              <a:latin typeface="Times New Roman" panose="02020603050405020304" pitchFamily="18" charset="0"/>
              <a:cs typeface="Times New Roman" panose="02020603050405020304" pitchFamily="18" charset="0"/>
            </a:endParaRPr>
          </a:p>
          <a:p>
            <a:endParaRPr lang="en-US" sz="8000" b="1" dirty="0">
              <a:latin typeface="Times New Roman" panose="02020603050405020304" pitchFamily="18" charset="0"/>
              <a:cs typeface="Times New Roman" panose="02020603050405020304" pitchFamily="18" charset="0"/>
            </a:endParaRPr>
          </a:p>
          <a:p>
            <a:endParaRPr lang="en-US" sz="8000" b="1" dirty="0" smtClean="0">
              <a:latin typeface="Times New Roman" panose="02020603050405020304" pitchFamily="18" charset="0"/>
              <a:cs typeface="Times New Roman" panose="02020603050405020304" pitchFamily="18" charset="0"/>
            </a:endParaRPr>
          </a:p>
          <a:p>
            <a:endParaRPr lang="en-US" sz="8000" b="1" dirty="0">
              <a:latin typeface="Times New Roman" panose="02020603050405020304" pitchFamily="18" charset="0"/>
              <a:cs typeface="Times New Roman" panose="02020603050405020304" pitchFamily="18" charset="0"/>
            </a:endParaRPr>
          </a:p>
          <a:p>
            <a:endParaRPr lang="en-US" sz="8000" b="1" dirty="0" smtClean="0">
              <a:latin typeface="Times New Roman" panose="02020603050405020304" pitchFamily="18" charset="0"/>
              <a:cs typeface="Times New Roman" panose="02020603050405020304" pitchFamily="18" charset="0"/>
            </a:endParaRPr>
          </a:p>
        </p:txBody>
      </p:sp>
      <p:sp>
        <p:nvSpPr>
          <p:cNvPr id="9" name="Rectangle 21"/>
          <p:cNvSpPr>
            <a:spLocks noChangeArrowheads="1"/>
          </p:cNvSpPr>
          <p:nvPr/>
        </p:nvSpPr>
        <p:spPr bwMode="auto">
          <a:xfrm>
            <a:off x="1720286" y="34761516"/>
            <a:ext cx="13658708" cy="6180449"/>
          </a:xfrm>
          <a:prstGeom prst="rect">
            <a:avLst/>
          </a:prstGeom>
          <a:solidFill>
            <a:srgbClr val="EEEEEE"/>
          </a:solidFill>
          <a:ln w="9525">
            <a:solidFill>
              <a:schemeClr val="tx1"/>
            </a:solidFill>
            <a:miter lim="800000"/>
            <a:headEnd/>
            <a:tailEnd/>
          </a:ln>
        </p:spPr>
        <p:txBody>
          <a:bodyPr wrap="none" anchor="ctr"/>
          <a:lstStyle/>
          <a:p>
            <a:endParaRPr lang="en-US"/>
          </a:p>
        </p:txBody>
      </p:sp>
      <p:sp>
        <p:nvSpPr>
          <p:cNvPr id="11" name="Text Box 22"/>
          <p:cNvSpPr txBox="1">
            <a:spLocks noChangeArrowheads="1"/>
          </p:cNvSpPr>
          <p:nvPr/>
        </p:nvSpPr>
        <p:spPr bwMode="auto">
          <a:xfrm>
            <a:off x="1720286" y="40941965"/>
            <a:ext cx="13658708" cy="20255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80000" tIns="180000" rIns="180000" bIns="180000">
            <a:spAutoFit/>
          </a:bodyPr>
          <a:lstStyle>
            <a:lvl1pPr eaLnBrk="0" hangingPunct="0">
              <a:defRPr sz="8600">
                <a:solidFill>
                  <a:schemeClr val="tx1"/>
                </a:solidFill>
                <a:latin typeface="Arial" charset="0"/>
                <a:ea typeface="ＭＳ Ｐゴシック" charset="0"/>
                <a:cs typeface="ＭＳ Ｐゴシック" charset="0"/>
              </a:defRPr>
            </a:lvl1pPr>
            <a:lvl2pPr marL="742950" indent="-285750" eaLnBrk="0" hangingPunct="0">
              <a:defRPr sz="8600">
                <a:solidFill>
                  <a:schemeClr val="tx1"/>
                </a:solidFill>
                <a:latin typeface="Arial" charset="0"/>
                <a:ea typeface="ＭＳ Ｐゴシック" charset="0"/>
              </a:defRPr>
            </a:lvl2pPr>
            <a:lvl3pPr marL="1143000" indent="-228600" eaLnBrk="0" hangingPunct="0">
              <a:defRPr sz="8600">
                <a:solidFill>
                  <a:schemeClr val="tx1"/>
                </a:solidFill>
                <a:latin typeface="Arial" charset="0"/>
                <a:ea typeface="ＭＳ Ｐゴシック" charset="0"/>
              </a:defRPr>
            </a:lvl3pPr>
            <a:lvl4pPr marL="1600200" indent="-228600" eaLnBrk="0" hangingPunct="0">
              <a:defRPr sz="8600">
                <a:solidFill>
                  <a:schemeClr val="tx1"/>
                </a:solidFill>
                <a:latin typeface="Arial" charset="0"/>
                <a:ea typeface="ＭＳ Ｐゴシック" charset="0"/>
              </a:defRPr>
            </a:lvl4pPr>
            <a:lvl5pPr marL="2057400" indent="-228600" eaLnBrk="0" hangingPunct="0">
              <a:defRPr sz="8600">
                <a:solidFill>
                  <a:schemeClr val="tx1"/>
                </a:solidFill>
                <a:latin typeface="Arial" charset="0"/>
                <a:ea typeface="ＭＳ Ｐゴシック" charset="0"/>
              </a:defRPr>
            </a:lvl5pPr>
            <a:lvl6pPr marL="2514600" indent="-228600" defTabSz="2193925" eaLnBrk="0" fontAlgn="base" hangingPunct="0">
              <a:spcBef>
                <a:spcPct val="0"/>
              </a:spcBef>
              <a:spcAft>
                <a:spcPct val="0"/>
              </a:spcAft>
              <a:defRPr sz="8600">
                <a:solidFill>
                  <a:schemeClr val="tx1"/>
                </a:solidFill>
                <a:latin typeface="Arial" charset="0"/>
                <a:ea typeface="ＭＳ Ｐゴシック" charset="0"/>
              </a:defRPr>
            </a:lvl6pPr>
            <a:lvl7pPr marL="2971800" indent="-228600" defTabSz="2193925" eaLnBrk="0" fontAlgn="base" hangingPunct="0">
              <a:spcBef>
                <a:spcPct val="0"/>
              </a:spcBef>
              <a:spcAft>
                <a:spcPct val="0"/>
              </a:spcAft>
              <a:defRPr sz="8600">
                <a:solidFill>
                  <a:schemeClr val="tx1"/>
                </a:solidFill>
                <a:latin typeface="Arial" charset="0"/>
                <a:ea typeface="ＭＳ Ｐゴシック" charset="0"/>
              </a:defRPr>
            </a:lvl7pPr>
            <a:lvl8pPr marL="3429000" indent="-228600" defTabSz="2193925" eaLnBrk="0" fontAlgn="base" hangingPunct="0">
              <a:spcBef>
                <a:spcPct val="0"/>
              </a:spcBef>
              <a:spcAft>
                <a:spcPct val="0"/>
              </a:spcAft>
              <a:defRPr sz="8600">
                <a:solidFill>
                  <a:schemeClr val="tx1"/>
                </a:solidFill>
                <a:latin typeface="Arial" charset="0"/>
                <a:ea typeface="ＭＳ Ｐゴシック" charset="0"/>
              </a:defRPr>
            </a:lvl8pPr>
            <a:lvl9pPr marL="3886200" indent="-228600" defTabSz="2193925" eaLnBrk="0" fontAlgn="base" hangingPunct="0">
              <a:spcBef>
                <a:spcPct val="0"/>
              </a:spcBef>
              <a:spcAft>
                <a:spcPct val="0"/>
              </a:spcAft>
              <a:defRPr sz="8600">
                <a:solidFill>
                  <a:schemeClr val="tx1"/>
                </a:solidFill>
                <a:latin typeface="Arial" charset="0"/>
                <a:ea typeface="ＭＳ Ｐゴシック" charset="0"/>
              </a:defRPr>
            </a:lvl9pPr>
          </a:lstStyle>
          <a:p>
            <a:pPr eaLnBrk="1" hangingPunct="1"/>
            <a:r>
              <a:rPr lang="en-US" sz="3600" dirty="0" smtClean="0">
                <a:latin typeface="Times New Roman" panose="02020603050405020304" pitchFamily="18" charset="0"/>
                <a:cs typeface="Times New Roman" panose="02020603050405020304" pitchFamily="18" charset="0"/>
              </a:rPr>
              <a:t>Captions for figures are to be placed below the figure and labelled as </a:t>
            </a:r>
            <a:r>
              <a:rPr lang="en-US" sz="3600" b="1" dirty="0" smtClean="0">
                <a:latin typeface="Times New Roman" panose="02020603050405020304" pitchFamily="18" charset="0"/>
                <a:cs typeface="Times New Roman" panose="02020603050405020304" pitchFamily="18" charset="0"/>
              </a:rPr>
              <a:t>Figure 1.</a:t>
            </a:r>
            <a:r>
              <a:rPr lang="en-US" sz="3600" dirty="0" smtClean="0">
                <a:latin typeface="Times New Roman" panose="02020603050405020304" pitchFamily="18" charset="0"/>
                <a:cs typeface="Times New Roman" panose="02020603050405020304" pitchFamily="18" charset="0"/>
              </a:rPr>
              <a:t> in bold, while captions for tables are to be place above the table and labelled as </a:t>
            </a:r>
            <a:r>
              <a:rPr lang="en-US" sz="3600" b="1" dirty="0" smtClean="0">
                <a:latin typeface="Times New Roman" panose="02020603050405020304" pitchFamily="18" charset="0"/>
                <a:cs typeface="Times New Roman" panose="02020603050405020304" pitchFamily="18" charset="0"/>
              </a:rPr>
              <a:t>Table 1.</a:t>
            </a:r>
            <a:r>
              <a:rPr lang="en-US" sz="3600" dirty="0" smtClean="0">
                <a:latin typeface="Times New Roman" panose="02020603050405020304" pitchFamily="18" charset="0"/>
                <a:cs typeface="Times New Roman" panose="02020603050405020304" pitchFamily="18" charset="0"/>
              </a:rPr>
              <a:t> in bold. </a:t>
            </a:r>
            <a:endParaRPr lang="en-AU" sz="3600" dirty="0">
              <a:latin typeface="Times New Roman" panose="02020603050405020304" pitchFamily="18" charset="0"/>
              <a:cs typeface="Times New Roman" panose="02020603050405020304" pitchFamily="18" charset="0"/>
            </a:endParaRPr>
          </a:p>
        </p:txBody>
      </p:sp>
      <p:sp>
        <p:nvSpPr>
          <p:cNvPr id="13" name="TextBox 12"/>
          <p:cNvSpPr txBox="1"/>
          <p:nvPr/>
        </p:nvSpPr>
        <p:spPr>
          <a:xfrm>
            <a:off x="16824960" y="6457960"/>
            <a:ext cx="15087600" cy="15358050"/>
          </a:xfrm>
          <a:prstGeom prst="rect">
            <a:avLst/>
          </a:prstGeom>
          <a:solidFill>
            <a:schemeClr val="bg1"/>
          </a:solidFill>
          <a:ln>
            <a:solidFill>
              <a:schemeClr val="bg1"/>
            </a:solidFill>
          </a:ln>
        </p:spPr>
        <p:txBody>
          <a:bodyPr wrap="square" rtlCol="0">
            <a:spAutoFit/>
          </a:bodyPr>
          <a:lstStyle/>
          <a:p>
            <a:r>
              <a:rPr lang="en-US" sz="7200" b="1" dirty="0" smtClean="0">
                <a:latin typeface="Arial Black" panose="020B0A04020102020204" pitchFamily="34" charset="0"/>
                <a:cs typeface="Times New Roman" panose="02020603050405020304" pitchFamily="18" charset="0"/>
              </a:rPr>
              <a:t>Results</a:t>
            </a:r>
          </a:p>
          <a:p>
            <a:r>
              <a:rPr lang="en-US" sz="4800" dirty="0" smtClean="0">
                <a:latin typeface="Georgia" charset="0"/>
                <a:cs typeface="Georgia" charset="0"/>
              </a:rPr>
              <a:t>TIFFs are the preferred file format for images appearing in printed posters. Avoid the use of low-resolution jpg, especially those downloaded from the internet, as they will reproduce poorly.</a:t>
            </a:r>
          </a:p>
          <a:p>
            <a:endParaRPr lang="en-US" sz="4800" dirty="0" smtClean="0">
              <a:latin typeface="Times New Roman" panose="02020603050405020304" pitchFamily="18" charset="0"/>
              <a:cs typeface="Times New Roman" panose="02020603050405020304" pitchFamily="18" charset="0"/>
            </a:endParaRPr>
          </a:p>
          <a:p>
            <a:endParaRPr lang="en-US" sz="4800" dirty="0">
              <a:latin typeface="Times New Roman" panose="02020603050405020304" pitchFamily="18" charset="0"/>
              <a:cs typeface="Times New Roman" panose="02020603050405020304" pitchFamily="18" charset="0"/>
            </a:endParaRPr>
          </a:p>
          <a:p>
            <a:endParaRPr lang="en-US" sz="4800" dirty="0" smtClean="0">
              <a:latin typeface="Times New Roman" panose="02020603050405020304" pitchFamily="18" charset="0"/>
              <a:cs typeface="Times New Roman" panose="02020603050405020304" pitchFamily="18" charset="0"/>
            </a:endParaRPr>
          </a:p>
          <a:p>
            <a:endParaRPr lang="en-US" sz="4800" dirty="0">
              <a:latin typeface="Times New Roman" panose="02020603050405020304" pitchFamily="18" charset="0"/>
              <a:cs typeface="Times New Roman" panose="02020603050405020304" pitchFamily="18" charset="0"/>
            </a:endParaRPr>
          </a:p>
          <a:p>
            <a:endParaRPr lang="en-US" sz="4800" dirty="0" smtClean="0">
              <a:latin typeface="Times New Roman" panose="02020603050405020304" pitchFamily="18" charset="0"/>
              <a:cs typeface="Times New Roman" panose="02020603050405020304" pitchFamily="18" charset="0"/>
            </a:endParaRPr>
          </a:p>
          <a:p>
            <a:endParaRPr lang="en-US" sz="4800" dirty="0">
              <a:latin typeface="Times New Roman" panose="02020603050405020304" pitchFamily="18" charset="0"/>
              <a:cs typeface="Times New Roman" panose="02020603050405020304" pitchFamily="18" charset="0"/>
            </a:endParaRPr>
          </a:p>
          <a:p>
            <a:endParaRPr lang="en-US" sz="4800" dirty="0" smtClean="0">
              <a:latin typeface="Times New Roman" panose="02020603050405020304" pitchFamily="18" charset="0"/>
              <a:cs typeface="Times New Roman" panose="02020603050405020304" pitchFamily="18" charset="0"/>
            </a:endParaRPr>
          </a:p>
          <a:p>
            <a:endParaRPr lang="en-US" sz="4800" dirty="0">
              <a:latin typeface="Times New Roman" panose="02020603050405020304" pitchFamily="18" charset="0"/>
              <a:cs typeface="Times New Roman" panose="02020603050405020304" pitchFamily="18" charset="0"/>
            </a:endParaRPr>
          </a:p>
          <a:p>
            <a:endParaRPr lang="en-US" sz="4800" dirty="0" smtClean="0">
              <a:latin typeface="Times New Roman" panose="02020603050405020304" pitchFamily="18" charset="0"/>
              <a:cs typeface="Times New Roman" panose="02020603050405020304" pitchFamily="18" charset="0"/>
            </a:endParaRPr>
          </a:p>
          <a:p>
            <a:endParaRPr lang="en-US" sz="4800" dirty="0" smtClean="0">
              <a:latin typeface="Times New Roman" panose="02020603050405020304" pitchFamily="18" charset="0"/>
              <a:cs typeface="Times New Roman" panose="02020603050405020304" pitchFamily="18" charset="0"/>
            </a:endParaRPr>
          </a:p>
          <a:p>
            <a:endParaRPr lang="en-US" sz="4800" dirty="0">
              <a:latin typeface="Times New Roman" panose="02020603050405020304" pitchFamily="18" charset="0"/>
              <a:cs typeface="Times New Roman" panose="02020603050405020304" pitchFamily="18" charset="0"/>
            </a:endParaRPr>
          </a:p>
          <a:p>
            <a:endParaRPr lang="en-US" sz="4800" dirty="0" smtClean="0">
              <a:latin typeface="Times New Roman" panose="02020603050405020304" pitchFamily="18" charset="0"/>
              <a:cs typeface="Times New Roman" panose="02020603050405020304" pitchFamily="18" charset="0"/>
            </a:endParaRPr>
          </a:p>
          <a:p>
            <a:endParaRPr lang="en-US" sz="4800" dirty="0">
              <a:latin typeface="Times New Roman" panose="02020603050405020304" pitchFamily="18" charset="0"/>
              <a:cs typeface="Times New Roman" panose="02020603050405020304" pitchFamily="18" charset="0"/>
            </a:endParaRPr>
          </a:p>
          <a:p>
            <a:endParaRPr lang="en-US" sz="4800" dirty="0" smtClean="0">
              <a:latin typeface="Times New Roman" panose="02020603050405020304" pitchFamily="18" charset="0"/>
              <a:cs typeface="Times New Roman" panose="02020603050405020304" pitchFamily="18" charset="0"/>
            </a:endParaRPr>
          </a:p>
          <a:p>
            <a:endParaRPr lang="en-MY" sz="4800" dirty="0">
              <a:latin typeface="Times New Roman" panose="02020603050405020304" pitchFamily="18" charset="0"/>
              <a:cs typeface="Times New Roman" panose="02020603050405020304" pitchFamily="18" charset="0"/>
            </a:endParaRPr>
          </a:p>
        </p:txBody>
      </p:sp>
      <p:sp>
        <p:nvSpPr>
          <p:cNvPr id="14" name="TextBox 13"/>
          <p:cNvSpPr txBox="1"/>
          <p:nvPr/>
        </p:nvSpPr>
        <p:spPr>
          <a:xfrm>
            <a:off x="16824960" y="22777539"/>
            <a:ext cx="15087600" cy="12403395"/>
          </a:xfrm>
          <a:prstGeom prst="rect">
            <a:avLst/>
          </a:prstGeom>
          <a:solidFill>
            <a:schemeClr val="bg1"/>
          </a:solidFill>
          <a:ln>
            <a:solidFill>
              <a:schemeClr val="bg1"/>
            </a:solidFill>
          </a:ln>
        </p:spPr>
        <p:txBody>
          <a:bodyPr wrap="square" rtlCol="0">
            <a:spAutoFit/>
          </a:bodyPr>
          <a:lstStyle/>
          <a:p>
            <a:r>
              <a:rPr lang="en-US" sz="7200" b="1" dirty="0" smtClean="0">
                <a:latin typeface="Arial Black" panose="020B0A04020102020204" pitchFamily="34" charset="0"/>
                <a:cs typeface="Times New Roman" panose="02020603050405020304" pitchFamily="18" charset="0"/>
              </a:rPr>
              <a:t>Conclusion</a:t>
            </a:r>
          </a:p>
          <a:p>
            <a:endParaRPr lang="en-US" sz="4800" dirty="0" smtClean="0">
              <a:latin typeface="Georgia" charset="0"/>
              <a:cs typeface="Georgia" charset="0"/>
            </a:endParaRPr>
          </a:p>
          <a:p>
            <a:endParaRPr lang="en-US" sz="4800" dirty="0" smtClean="0">
              <a:latin typeface="Times New Roman" panose="02020603050405020304" pitchFamily="18" charset="0"/>
              <a:cs typeface="Times New Roman" panose="02020603050405020304" pitchFamily="18" charset="0"/>
            </a:endParaRPr>
          </a:p>
          <a:p>
            <a:endParaRPr lang="en-US" sz="4800" dirty="0">
              <a:latin typeface="Times New Roman" panose="02020603050405020304" pitchFamily="18" charset="0"/>
              <a:cs typeface="Times New Roman" panose="02020603050405020304" pitchFamily="18" charset="0"/>
            </a:endParaRPr>
          </a:p>
          <a:p>
            <a:endParaRPr lang="en-US" sz="4800" dirty="0" smtClean="0">
              <a:latin typeface="Times New Roman" panose="02020603050405020304" pitchFamily="18" charset="0"/>
              <a:cs typeface="Times New Roman" panose="02020603050405020304" pitchFamily="18" charset="0"/>
            </a:endParaRPr>
          </a:p>
          <a:p>
            <a:endParaRPr lang="en-US" sz="4800" dirty="0">
              <a:latin typeface="Times New Roman" panose="02020603050405020304" pitchFamily="18" charset="0"/>
              <a:cs typeface="Times New Roman" panose="02020603050405020304" pitchFamily="18" charset="0"/>
            </a:endParaRPr>
          </a:p>
          <a:p>
            <a:endParaRPr lang="en-US" sz="4800" dirty="0">
              <a:latin typeface="Times New Roman" panose="02020603050405020304" pitchFamily="18" charset="0"/>
              <a:cs typeface="Times New Roman" panose="02020603050405020304" pitchFamily="18" charset="0"/>
            </a:endParaRPr>
          </a:p>
          <a:p>
            <a:endParaRPr lang="en-US" sz="4800" dirty="0" smtClean="0">
              <a:latin typeface="Times New Roman" panose="02020603050405020304" pitchFamily="18" charset="0"/>
              <a:cs typeface="Times New Roman" panose="02020603050405020304" pitchFamily="18" charset="0"/>
            </a:endParaRPr>
          </a:p>
          <a:p>
            <a:endParaRPr lang="en-US" sz="4800" dirty="0">
              <a:latin typeface="Times New Roman" panose="02020603050405020304" pitchFamily="18" charset="0"/>
              <a:cs typeface="Times New Roman" panose="02020603050405020304" pitchFamily="18" charset="0"/>
            </a:endParaRPr>
          </a:p>
          <a:p>
            <a:endParaRPr lang="en-US" sz="4800" dirty="0" smtClean="0">
              <a:latin typeface="Times New Roman" panose="02020603050405020304" pitchFamily="18" charset="0"/>
              <a:cs typeface="Times New Roman" panose="02020603050405020304" pitchFamily="18" charset="0"/>
            </a:endParaRPr>
          </a:p>
          <a:p>
            <a:endParaRPr lang="en-US" sz="4800" dirty="0" smtClean="0">
              <a:latin typeface="Times New Roman" panose="02020603050405020304" pitchFamily="18" charset="0"/>
              <a:cs typeface="Times New Roman" panose="02020603050405020304" pitchFamily="18" charset="0"/>
            </a:endParaRPr>
          </a:p>
          <a:p>
            <a:endParaRPr lang="en-US" sz="4800" dirty="0">
              <a:latin typeface="Times New Roman" panose="02020603050405020304" pitchFamily="18" charset="0"/>
              <a:cs typeface="Times New Roman" panose="02020603050405020304" pitchFamily="18" charset="0"/>
            </a:endParaRPr>
          </a:p>
          <a:p>
            <a:endParaRPr lang="en-US" sz="4800" dirty="0" smtClean="0">
              <a:latin typeface="Times New Roman" panose="02020603050405020304" pitchFamily="18" charset="0"/>
              <a:cs typeface="Times New Roman" panose="02020603050405020304" pitchFamily="18" charset="0"/>
            </a:endParaRPr>
          </a:p>
          <a:p>
            <a:endParaRPr lang="en-US" sz="4800" dirty="0">
              <a:latin typeface="Times New Roman" panose="02020603050405020304" pitchFamily="18" charset="0"/>
              <a:cs typeface="Times New Roman" panose="02020603050405020304" pitchFamily="18" charset="0"/>
            </a:endParaRPr>
          </a:p>
          <a:p>
            <a:endParaRPr lang="en-US" sz="4800" dirty="0" smtClean="0">
              <a:latin typeface="Times New Roman" panose="02020603050405020304" pitchFamily="18" charset="0"/>
              <a:cs typeface="Times New Roman" panose="02020603050405020304" pitchFamily="18" charset="0"/>
            </a:endParaRPr>
          </a:p>
          <a:p>
            <a:endParaRPr lang="en-MY" sz="4800" dirty="0">
              <a:latin typeface="Times New Roman" panose="02020603050405020304" pitchFamily="18" charset="0"/>
              <a:cs typeface="Times New Roman" panose="02020603050405020304" pitchFamily="18" charset="0"/>
            </a:endParaRPr>
          </a:p>
        </p:txBody>
      </p:sp>
      <p:sp>
        <p:nvSpPr>
          <p:cNvPr id="15" name="TextBox 14"/>
          <p:cNvSpPr txBox="1"/>
          <p:nvPr/>
        </p:nvSpPr>
        <p:spPr>
          <a:xfrm>
            <a:off x="16824960" y="36142463"/>
            <a:ext cx="15087600" cy="6986528"/>
          </a:xfrm>
          <a:prstGeom prst="rect">
            <a:avLst/>
          </a:prstGeom>
          <a:solidFill>
            <a:schemeClr val="bg1"/>
          </a:solidFill>
          <a:ln>
            <a:solidFill>
              <a:schemeClr val="bg1"/>
            </a:solidFill>
          </a:ln>
        </p:spPr>
        <p:txBody>
          <a:bodyPr wrap="square" rtlCol="0">
            <a:spAutoFit/>
          </a:bodyPr>
          <a:lstStyle/>
          <a:p>
            <a:r>
              <a:rPr lang="en-US" sz="7200" b="1" dirty="0" smtClean="0">
                <a:latin typeface="Arial Black" panose="020B0A04020102020204" pitchFamily="34" charset="0"/>
                <a:cs typeface="Times New Roman" panose="02020603050405020304" pitchFamily="18" charset="0"/>
              </a:rPr>
              <a:t>References</a:t>
            </a:r>
          </a:p>
          <a:p>
            <a:endParaRPr lang="en-US" sz="8000" b="1" dirty="0" smtClean="0">
              <a:latin typeface="Times New Roman" panose="02020603050405020304" pitchFamily="18" charset="0"/>
              <a:cs typeface="Times New Roman" panose="02020603050405020304" pitchFamily="18" charset="0"/>
            </a:endParaRPr>
          </a:p>
          <a:p>
            <a:endParaRPr lang="en-US" sz="4800" dirty="0">
              <a:latin typeface="Times New Roman" panose="02020603050405020304" pitchFamily="18" charset="0"/>
              <a:cs typeface="Times New Roman" panose="02020603050405020304" pitchFamily="18" charset="0"/>
            </a:endParaRPr>
          </a:p>
          <a:p>
            <a:endParaRPr lang="en-US" sz="4800" dirty="0">
              <a:latin typeface="Times New Roman" panose="02020603050405020304" pitchFamily="18" charset="0"/>
              <a:cs typeface="Times New Roman" panose="02020603050405020304" pitchFamily="18" charset="0"/>
            </a:endParaRPr>
          </a:p>
          <a:p>
            <a:endParaRPr lang="en-US" sz="4800" dirty="0" smtClean="0">
              <a:latin typeface="Times New Roman" panose="02020603050405020304" pitchFamily="18" charset="0"/>
              <a:cs typeface="Times New Roman" panose="02020603050405020304" pitchFamily="18" charset="0"/>
            </a:endParaRPr>
          </a:p>
          <a:p>
            <a:endParaRPr lang="en-US" sz="4800" dirty="0">
              <a:latin typeface="Times New Roman" panose="02020603050405020304" pitchFamily="18" charset="0"/>
              <a:cs typeface="Times New Roman" panose="02020603050405020304" pitchFamily="18" charset="0"/>
            </a:endParaRPr>
          </a:p>
          <a:p>
            <a:endParaRPr lang="en-US" sz="4800" dirty="0" smtClean="0">
              <a:latin typeface="Times New Roman" panose="02020603050405020304" pitchFamily="18" charset="0"/>
              <a:cs typeface="Times New Roman" panose="02020603050405020304" pitchFamily="18" charset="0"/>
            </a:endParaRPr>
          </a:p>
          <a:p>
            <a:endParaRPr lang="en-MY" sz="4800" dirty="0">
              <a:latin typeface="Times New Roman" panose="02020603050405020304" pitchFamily="18" charset="0"/>
              <a:cs typeface="Times New Roman" panose="02020603050405020304" pitchFamily="18" charset="0"/>
            </a:endParaRPr>
          </a:p>
        </p:txBody>
      </p:sp>
      <p:sp>
        <p:nvSpPr>
          <p:cNvPr id="17" name="Rectangle 16"/>
          <p:cNvSpPr/>
          <p:nvPr/>
        </p:nvSpPr>
        <p:spPr>
          <a:xfrm>
            <a:off x="30154963" y="0"/>
            <a:ext cx="2763437" cy="5483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smtClean="0">
                <a:solidFill>
                  <a:schemeClr val="tx1"/>
                </a:solidFill>
                <a:latin typeface="Arial Black" panose="020B0A04020102020204" pitchFamily="34" charset="0"/>
              </a:rPr>
              <a:t>LOGO</a:t>
            </a:r>
            <a:endParaRPr lang="en-MY" sz="6000" dirty="0">
              <a:solidFill>
                <a:schemeClr val="tx1"/>
              </a:solidFill>
              <a:latin typeface="Arial Black" panose="020B0A04020102020204" pitchFamily="34" charset="0"/>
            </a:endParaRPr>
          </a:p>
        </p:txBody>
      </p:sp>
      <p:sp>
        <p:nvSpPr>
          <p:cNvPr id="12" name="Rectangle 11"/>
          <p:cNvSpPr/>
          <p:nvPr/>
        </p:nvSpPr>
        <p:spPr>
          <a:xfrm>
            <a:off x="262367" y="83935"/>
            <a:ext cx="2763437" cy="5483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smtClean="0">
                <a:solidFill>
                  <a:schemeClr val="tx1"/>
                </a:solidFill>
                <a:latin typeface="Arial Black" panose="020B0A04020102020204" pitchFamily="34" charset="0"/>
              </a:rPr>
              <a:t>LOGO</a:t>
            </a:r>
            <a:endParaRPr lang="en-MY" sz="6000" dirty="0">
              <a:solidFill>
                <a:schemeClr val="tx1"/>
              </a:solidFill>
              <a:latin typeface="Arial Black" panose="020B0A04020102020204" pitchFamily="34" charset="0"/>
            </a:endParaRPr>
          </a:p>
        </p:txBody>
      </p:sp>
    </p:spTree>
    <p:extLst>
      <p:ext uri="{BB962C8B-B14F-4D97-AF65-F5344CB8AC3E}">
        <p14:creationId xmlns:p14="http://schemas.microsoft.com/office/powerpoint/2010/main" val="8151854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TotalTime>
  <Words>202</Words>
  <Application>Microsoft Office PowerPoint</Application>
  <PresentationFormat>Custom</PresentationFormat>
  <Paragraphs>63</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ＭＳ Ｐゴシック</vt:lpstr>
      <vt:lpstr>Arial</vt:lpstr>
      <vt:lpstr>Arial Black</vt:lpstr>
      <vt:lpstr>Calibri</vt:lpstr>
      <vt:lpstr>Calibri Light</vt:lpstr>
      <vt:lpstr>Georgia</vt:lpstr>
      <vt:lpstr>Times New Roman</vt:lpstr>
      <vt:lpstr>Office Theme</vt:lpstr>
      <vt:lpstr>Type the title here List the author’s name here 1 List the author’s affiliation here 2 List the author’s affiliation here 3 List the author’s affiliation here</vt:lpstr>
    </vt:vector>
  </TitlesOfParts>
  <Company>Swinburne University of Technology Sarawak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 the title here List the author’s name here 1 List the author’s affiliation here</dc:title>
  <dc:creator>Megan Zheyin Soh</dc:creator>
  <cp:lastModifiedBy>User</cp:lastModifiedBy>
  <cp:revision>12</cp:revision>
  <dcterms:created xsi:type="dcterms:W3CDTF">2019-06-02T15:37:34Z</dcterms:created>
  <dcterms:modified xsi:type="dcterms:W3CDTF">2019-06-18T01:22:49Z</dcterms:modified>
</cp:coreProperties>
</file>